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65" r:id="rId5"/>
    <p:sldId id="259" r:id="rId6"/>
    <p:sldId id="273" r:id="rId7"/>
    <p:sldId id="291" r:id="rId8"/>
    <p:sldId id="277" r:id="rId9"/>
    <p:sldId id="275" r:id="rId10"/>
    <p:sldId id="278" r:id="rId11"/>
    <p:sldId id="284" r:id="rId12"/>
    <p:sldId id="282" r:id="rId13"/>
    <p:sldId id="296" r:id="rId14"/>
    <p:sldId id="283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95" autoAdjust="0"/>
  </p:normalViewPr>
  <p:slideViewPr>
    <p:cSldViewPr>
      <p:cViewPr varScale="1">
        <p:scale>
          <a:sx n="60" d="100"/>
          <a:sy n="60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37A04-DEB3-4C55-BAEA-324F4DC33060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D587-00A0-4BF8-8E72-124992F7B49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98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C51D0-3AA7-4BB1-A10F-B434DE6CD123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724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1175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6427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915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130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018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927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482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77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01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ken.wikiwijs.nl/bestanden/345358/PowerPoint%201e%20vakdag%202015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nl-NL" dirty="0" smtClean="0"/>
              <a:t>Plantenteelt 3e </a:t>
            </a:r>
            <a:r>
              <a:rPr lang="nl-NL" dirty="0" err="1" smtClean="0"/>
              <a:t>vakdag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6056582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R. </a:t>
            </a:r>
            <a:r>
              <a:rPr lang="nl-NL" dirty="0" err="1" smtClean="0"/>
              <a:t>Soesman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68882"/>
            <a:ext cx="390749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Plantenkennis</a:t>
            </a: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727" y="2686776"/>
            <a:ext cx="3624852" cy="341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285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nl-NL" dirty="0" smtClean="0"/>
              <a:t>Evaluatie/reflectie: Begeleiden </a:t>
            </a:r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Wat ging goed en wat kan de volgende keer beter?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908" y="2944178"/>
            <a:ext cx="2526085" cy="188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03140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8411"/>
            <a:ext cx="8229600" cy="378888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11:00 - 11:10 Terugblik en </a:t>
            </a:r>
            <a:r>
              <a:rPr lang="nl-NL" dirty="0" err="1" smtClean="0"/>
              <a:t>social</a:t>
            </a:r>
            <a:r>
              <a:rPr lang="nl-NL" dirty="0" smtClean="0"/>
              <a:t> media</a:t>
            </a:r>
          </a:p>
          <a:p>
            <a:pPr marL="109728" indent="0">
              <a:buNone/>
            </a:pPr>
            <a:r>
              <a:rPr lang="nl-NL" dirty="0" smtClean="0"/>
              <a:t>11:10 – 11:15 Aftrap</a:t>
            </a:r>
          </a:p>
          <a:p>
            <a:pPr marL="109728" indent="0">
              <a:buNone/>
            </a:pPr>
            <a:r>
              <a:rPr lang="nl-NL" dirty="0" smtClean="0"/>
              <a:t>11:15 – 11:55 Zelfstandig werken aan de 			       opdracht van lesbrief 3</a:t>
            </a:r>
          </a:p>
          <a:p>
            <a:pPr marL="109728" indent="0">
              <a:buNone/>
            </a:pPr>
            <a:r>
              <a:rPr lang="nl-NL" dirty="0" smtClean="0"/>
              <a:t>12:00 – 14:30 </a:t>
            </a:r>
            <a:r>
              <a:rPr lang="nl-NL" dirty="0" smtClean="0"/>
              <a:t>Gastspreker</a:t>
            </a:r>
          </a:p>
          <a:p>
            <a:pPr marL="109728" indent="0">
              <a:buNone/>
            </a:pPr>
            <a:r>
              <a:rPr lang="nl-NL" dirty="0" smtClean="0"/>
              <a:t>14:30 – 15:30 </a:t>
            </a:r>
            <a:r>
              <a:rPr lang="nl-NL" sz="2400" dirty="0" smtClean="0"/>
              <a:t>Zelfstandig werken aan lesbrief 3</a:t>
            </a:r>
            <a:endParaRPr lang="nl-NL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0857"/>
            <a:ext cx="8229600" cy="3836434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Wat hebben we vorige week gedaan?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</a:t>
            </a:r>
            <a:endParaRPr lang="nl-NL" dirty="0"/>
          </a:p>
        </p:txBody>
      </p:sp>
      <p:pic>
        <p:nvPicPr>
          <p:cNvPr id="4" name="Afbeelding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3886" y="3140968"/>
            <a:ext cx="4430672" cy="335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595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0857"/>
            <a:ext cx="8229600" cy="3836434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Deze week op </a:t>
            </a:r>
            <a:r>
              <a:rPr lang="nl-NL" dirty="0" err="1" smtClean="0"/>
              <a:t>social</a:t>
            </a:r>
            <a:r>
              <a:rPr lang="nl-NL" dirty="0" smtClean="0"/>
              <a:t> media:</a:t>
            </a:r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Social</a:t>
            </a:r>
            <a:r>
              <a:rPr lang="nl-NL" dirty="0" smtClean="0"/>
              <a:t> media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755" y="3356992"/>
            <a:ext cx="3231803" cy="323180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3212976"/>
            <a:ext cx="2786909" cy="226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208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sz="8800" dirty="0" smtClean="0"/>
              <a:t>      Les 3</a:t>
            </a:r>
          </a:p>
        </p:txBody>
      </p:sp>
    </p:spTree>
    <p:extLst>
      <p:ext uri="{BB962C8B-B14F-4D97-AF65-F5344CB8AC3E}">
        <p14:creationId xmlns:p14="http://schemas.microsoft.com/office/powerpoint/2010/main" val="22820743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Aftrap: Begeleiden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068960"/>
            <a:ext cx="3286940" cy="250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84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Voorkennis: </a:t>
            </a:r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r>
              <a:rPr lang="nl-NL" dirty="0" smtClean="0"/>
              <a:t>Wat weten jullie al over mechanisatie in de boom- en containerteelt.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6010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b="1" dirty="0" smtClean="0"/>
          </a:p>
          <a:p>
            <a:pPr marL="109728" indent="0">
              <a:buNone/>
            </a:pPr>
            <a:r>
              <a:rPr lang="nl-NL" b="1" dirty="0" smtClean="0"/>
              <a:t>Theorie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18282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Opdracht niveau 2</a:t>
            </a:r>
            <a:r>
              <a:rPr lang="nl-NL" dirty="0" smtClean="0"/>
              <a:t>: Maak opdracht 7 en de  </a:t>
            </a:r>
            <a:r>
              <a:rPr lang="nl-NL" dirty="0" err="1" smtClean="0"/>
              <a:t>webquiz</a:t>
            </a:r>
            <a:endParaRPr lang="nl-NL" dirty="0" smtClean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b="1" dirty="0" smtClean="0"/>
              <a:t>Opdracht niveau 3&amp;4: </a:t>
            </a:r>
            <a:r>
              <a:rPr lang="nl-NL" dirty="0" smtClean="0"/>
              <a:t>Maak opdracht 6 en de </a:t>
            </a:r>
            <a:r>
              <a:rPr lang="nl-NL" dirty="0" err="1" smtClean="0"/>
              <a:t>webquiz</a:t>
            </a: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00314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C2E150DD3FF547BFFD7598BE20C2A0" ma:contentTypeVersion="0" ma:contentTypeDescription="Een nieuw document maken." ma:contentTypeScope="" ma:versionID="e7a8bd995f49ae6cce78fb7f38a28d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da0342c567f274c68f93872d94a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683CCC-D1EA-46B6-AAC7-2302CCDF26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885CE9-485D-4436-96F1-D825006CF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9242E9A-27CA-466C-B0CB-C94B9D7079DB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861</TotalTime>
  <Words>120</Words>
  <Application>Microsoft Office PowerPoint</Application>
  <PresentationFormat>Diavoorstelling (4:3)</PresentationFormat>
  <Paragraphs>50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Calibri</vt:lpstr>
      <vt:lpstr>Lucida Sans Unicode</vt:lpstr>
      <vt:lpstr>Verdana</vt:lpstr>
      <vt:lpstr>Wingdings 2</vt:lpstr>
      <vt:lpstr>Wingdings 3</vt:lpstr>
      <vt:lpstr>Concourse</vt:lpstr>
      <vt:lpstr>Plantenteelt 3e vakdag</vt:lpstr>
      <vt:lpstr>Planning</vt:lpstr>
      <vt:lpstr>Terugblik</vt:lpstr>
      <vt:lpstr>Social media</vt:lpstr>
      <vt:lpstr>PowerPoint-presentatie</vt:lpstr>
      <vt:lpstr>Les 3</vt:lpstr>
      <vt:lpstr>Les 3</vt:lpstr>
      <vt:lpstr>Les 3</vt:lpstr>
      <vt:lpstr>Les 3</vt:lpstr>
      <vt:lpstr>Les 3</vt:lpstr>
      <vt:lpstr>Les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Teelt 5-12-2013</dc:title>
  <dc:creator>Mathijs</dc:creator>
  <cp:lastModifiedBy>Robert Soesman</cp:lastModifiedBy>
  <cp:revision>139</cp:revision>
  <dcterms:created xsi:type="dcterms:W3CDTF">2013-12-03T16:07:15Z</dcterms:created>
  <dcterms:modified xsi:type="dcterms:W3CDTF">2017-06-12T11:18:02Z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0x01010030C2E150DD3FF547BFFD7598BE20C2A0</vt:lpwstr>
  </property>
</Properties>
</file>