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65" r:id="rId5"/>
    <p:sldId id="259" r:id="rId6"/>
    <p:sldId id="273" r:id="rId7"/>
    <p:sldId id="291" r:id="rId8"/>
    <p:sldId id="277" r:id="rId9"/>
    <p:sldId id="275" r:id="rId10"/>
    <p:sldId id="278" r:id="rId11"/>
    <p:sldId id="284" r:id="rId12"/>
    <p:sldId id="282" r:id="rId13"/>
    <p:sldId id="296" r:id="rId14"/>
    <p:sldId id="28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2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75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2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91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130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018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92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48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77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01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bestanden/345358/PowerPoint%201e%20vakdag%202015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Plantenteelt 3e </a:t>
            </a:r>
            <a:r>
              <a:rPr lang="nl-NL" dirty="0" err="1" smtClean="0"/>
              <a:t>vakdag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68882"/>
            <a:ext cx="390749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Plantenkennis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727" y="2686776"/>
            <a:ext cx="3624852" cy="341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85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nl-NL" dirty="0" smtClean="0"/>
              <a:t>Evaluatie/reflectie: Begeleiden 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Wat ging goed en wat kan de volgende keer beter?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908" y="2944178"/>
            <a:ext cx="2526085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314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8411"/>
            <a:ext cx="8229600" cy="37888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11:00 - 11:10 Terugblik en </a:t>
            </a:r>
            <a:r>
              <a:rPr lang="nl-NL" dirty="0" err="1" smtClean="0"/>
              <a:t>social</a:t>
            </a:r>
            <a:r>
              <a:rPr lang="nl-NL" dirty="0" smtClean="0"/>
              <a:t> media</a:t>
            </a:r>
          </a:p>
          <a:p>
            <a:pPr marL="109728" indent="0">
              <a:buNone/>
            </a:pPr>
            <a:r>
              <a:rPr lang="nl-NL" dirty="0" smtClean="0"/>
              <a:t>11:10 – 11:15 Aftrap</a:t>
            </a:r>
          </a:p>
          <a:p>
            <a:pPr marL="109728" indent="0">
              <a:buNone/>
            </a:pPr>
            <a:r>
              <a:rPr lang="nl-NL" dirty="0" smtClean="0"/>
              <a:t>11:15 – 11:55 Zelfstandig werken aan de 			       opdracht van lesbrief 3</a:t>
            </a:r>
          </a:p>
          <a:p>
            <a:pPr marL="109728" indent="0">
              <a:buNone/>
            </a:pPr>
            <a:r>
              <a:rPr lang="nl-NL" dirty="0" smtClean="0"/>
              <a:t>12:00 – 14:30 </a:t>
            </a:r>
            <a:r>
              <a:rPr lang="nl-NL" dirty="0" smtClean="0"/>
              <a:t>Gastspreker</a:t>
            </a:r>
          </a:p>
          <a:p>
            <a:pPr marL="109728" indent="0">
              <a:buNone/>
            </a:pPr>
            <a:r>
              <a:rPr lang="nl-NL" dirty="0" smtClean="0"/>
              <a:t>14:30 – 15:30 </a:t>
            </a:r>
            <a:r>
              <a:rPr lang="nl-NL" sz="2400" dirty="0" smtClean="0"/>
              <a:t>Zelfstandig werken aan lesbrief 3</a:t>
            </a:r>
            <a:endParaRPr lang="nl-NL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857"/>
            <a:ext cx="8229600" cy="383643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Wat hebben we vorige week gedaan?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886" y="3140968"/>
            <a:ext cx="4430672" cy="33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59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857"/>
            <a:ext cx="8229600" cy="383643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Deze week op </a:t>
            </a:r>
            <a:r>
              <a:rPr lang="nl-NL" dirty="0" err="1" smtClean="0"/>
              <a:t>social</a:t>
            </a:r>
            <a:r>
              <a:rPr lang="nl-NL" dirty="0" smtClean="0"/>
              <a:t> media:</a:t>
            </a:r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media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755" y="3356992"/>
            <a:ext cx="3231803" cy="323180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212976"/>
            <a:ext cx="2786909" cy="226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208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3</a:t>
            </a:r>
          </a:p>
        </p:txBody>
      </p:sp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Aftrap: Begeleiden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068960"/>
            <a:ext cx="3286940" cy="250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4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Voorkennis: </a:t>
            </a:r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dirty="0" smtClean="0"/>
              <a:t>Wat weten jullie al over mechanisatie in de boom- en containerteelt.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6010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b="1" dirty="0" smtClean="0"/>
          </a:p>
          <a:p>
            <a:pPr marL="109728" indent="0">
              <a:buNone/>
            </a:pPr>
            <a:r>
              <a:rPr lang="nl-NL" b="1" dirty="0" smtClean="0"/>
              <a:t>Theorie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1828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Opdracht niveau 2</a:t>
            </a:r>
            <a:r>
              <a:rPr lang="nl-NL" dirty="0" smtClean="0"/>
              <a:t>: Maak opdracht 7 en de  </a:t>
            </a:r>
            <a:r>
              <a:rPr lang="nl-NL" dirty="0" err="1" smtClean="0"/>
              <a:t>webquiz</a:t>
            </a:r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b="1" dirty="0" smtClean="0"/>
              <a:t>Opdracht niveau 3&amp;4: </a:t>
            </a:r>
            <a:r>
              <a:rPr lang="nl-NL" dirty="0" smtClean="0"/>
              <a:t>Maak opdracht 6 en de </a:t>
            </a:r>
            <a:r>
              <a:rPr lang="nl-NL" dirty="0" err="1" smtClean="0"/>
              <a:t>webquiz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031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683CCC-D1EA-46B6-AAC7-2302CCDF2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885CE9-485D-4436-96F1-D825006CF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242E9A-27CA-466C-B0CB-C94B9D7079DB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861</TotalTime>
  <Words>120</Words>
  <Application>Microsoft Office PowerPoint</Application>
  <PresentationFormat>Diavoorstelling (4:3)</PresentationFormat>
  <Paragraphs>50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Concourse</vt:lpstr>
      <vt:lpstr>Plantenteelt 3e vakdag</vt:lpstr>
      <vt:lpstr>Planning</vt:lpstr>
      <vt:lpstr>Terugblik</vt:lpstr>
      <vt:lpstr>Social media</vt:lpstr>
      <vt:lpstr>PowerPoint-presentatie</vt:lpstr>
      <vt:lpstr>Les 3</vt:lpstr>
      <vt:lpstr>Les 3</vt:lpstr>
      <vt:lpstr>Les 3</vt:lpstr>
      <vt:lpstr>Les 3</vt:lpstr>
      <vt:lpstr>Les 3</vt:lpstr>
      <vt:lpstr>Les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139</cp:revision>
  <dcterms:created xsi:type="dcterms:W3CDTF">2013-12-03T16:07:15Z</dcterms:created>
  <dcterms:modified xsi:type="dcterms:W3CDTF">2017-06-12T11:18:02Z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0x01010030C2E150DD3FF547BFFD7598BE20C2A0</vt:lpwstr>
  </property>
</Properties>
</file>